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45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8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90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8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17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9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6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6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9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1C854-AF41-4E00-95FE-68E475573B4C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5F743-6664-4EFA-AD0B-79AD667C1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57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1600199"/>
          </a:xfrm>
        </p:spPr>
        <p:txBody>
          <a:bodyPr/>
          <a:lstStyle/>
          <a:p>
            <a:r>
              <a:rPr lang="en-US" b="1" dirty="0" smtClean="0">
                <a:latin typeface="Algerian" pitchFamily="82" charset="0"/>
              </a:rPr>
              <a:t>THE DIGESTIVE SYSTEM</a:t>
            </a:r>
            <a:endParaRPr lang="en-US" b="1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-1219200"/>
            <a:ext cx="42672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S56GNMV9\MP90042526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743200"/>
            <a:ext cx="4495800" cy="378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4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Algerian" pitchFamily="82" charset="0"/>
              </a:rPr>
              <a:t>The Digestive System</a:t>
            </a:r>
            <a:endParaRPr lang="en-US" sz="3600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digestive system</a:t>
            </a:r>
            <a:r>
              <a:rPr lang="en-US" dirty="0" smtClean="0"/>
              <a:t> breaks down the food you eat into a form that your body cells can use as fuel. This process, called digestion, turns food into nutrients.</a:t>
            </a:r>
          </a:p>
          <a:p>
            <a:r>
              <a:rPr lang="en-US" dirty="0" smtClean="0"/>
              <a:t>Digestion begins with chewing, which crushes food into small pieces.</a:t>
            </a:r>
          </a:p>
          <a:p>
            <a:r>
              <a:rPr lang="en-US" dirty="0" smtClean="0"/>
              <a:t>Chemicals called enzymes ,found in your saliva break down the food further.</a:t>
            </a:r>
          </a:p>
          <a:p>
            <a:r>
              <a:rPr lang="en-US" dirty="0" smtClean="0"/>
              <a:t>When you swallow, food enters the throat. Muscles contracts and relax, pushing food along.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7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830763"/>
          </a:xfrm>
        </p:spPr>
        <p:txBody>
          <a:bodyPr/>
          <a:lstStyle/>
          <a:p>
            <a:r>
              <a:rPr lang="en-US" dirty="0" smtClean="0"/>
              <a:t>Strong acid , enzymes, and churning muscles in your stomach break down food even further.</a:t>
            </a:r>
          </a:p>
          <a:p>
            <a:r>
              <a:rPr lang="en-US" dirty="0" smtClean="0"/>
              <a:t>The food particles move into the small intestine, where the nutrients are absorbed into the blood. The blood carries the nutrients to all the body cells.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1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lgerian" pitchFamily="82" charset="0"/>
              </a:rPr>
              <a:t>Parts of the Digestive System</a:t>
            </a:r>
            <a:endParaRPr lang="en-US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Esophagus</a:t>
            </a:r>
            <a:r>
              <a:rPr lang="en-US" dirty="0" smtClean="0"/>
              <a:t>: Muscular  tube leading to the stomach.</a:t>
            </a:r>
          </a:p>
          <a:p>
            <a:r>
              <a:rPr lang="en-US" b="1" dirty="0" smtClean="0"/>
              <a:t>Liver</a:t>
            </a:r>
            <a:r>
              <a:rPr lang="en-US" dirty="0" smtClean="0"/>
              <a:t>: Gland that helps digest fat, helps maintain level of blood sugar in body, and filters poisonous  wastes.</a:t>
            </a:r>
          </a:p>
          <a:p>
            <a:r>
              <a:rPr lang="en-US" b="1" dirty="0" smtClean="0"/>
              <a:t>Salivary glands</a:t>
            </a:r>
            <a:r>
              <a:rPr lang="en-US" dirty="0" smtClean="0"/>
              <a:t>: Glands that produces digestive juice containing enzymes.</a:t>
            </a:r>
          </a:p>
          <a:p>
            <a:r>
              <a:rPr lang="en-US" b="1" dirty="0" smtClean="0"/>
              <a:t>Stomach</a:t>
            </a:r>
            <a:r>
              <a:rPr lang="en-US" dirty="0" smtClean="0"/>
              <a:t>: Muscular organ that produces digestive juice containing enzymes and acid.</a:t>
            </a:r>
          </a:p>
          <a:p>
            <a:r>
              <a:rPr lang="en-US" b="1" dirty="0" smtClean="0"/>
              <a:t>Gallbladder</a:t>
            </a:r>
            <a:r>
              <a:rPr lang="en-US" dirty="0" smtClean="0"/>
              <a:t>: hollow organ that stores bile, a digestive juice from the liver.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12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lgerian" pitchFamily="82" charset="0"/>
              </a:rPr>
              <a:t>Parts of The Digestive System</a:t>
            </a:r>
            <a:endParaRPr lang="en-US" b="1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 dirty="0" smtClean="0"/>
              <a:t>Pancreas</a:t>
            </a:r>
            <a:r>
              <a:rPr lang="en-US" dirty="0" smtClean="0"/>
              <a:t>: gland that produces digestive enzymes and hormones such as insulin.</a:t>
            </a:r>
          </a:p>
          <a:p>
            <a:r>
              <a:rPr lang="en-US" b="1" dirty="0" smtClean="0"/>
              <a:t>Small Intestine</a:t>
            </a:r>
            <a:r>
              <a:rPr lang="en-US" dirty="0" smtClean="0"/>
              <a:t>: Coiled tube connected to stomach where much of digestion takes place.</a:t>
            </a:r>
          </a:p>
          <a:p>
            <a:r>
              <a:rPr lang="en-US" b="1" dirty="0" smtClean="0"/>
              <a:t>Colon</a:t>
            </a:r>
            <a:r>
              <a:rPr lang="en-US" dirty="0" smtClean="0"/>
              <a:t>: Tube that collects solid waste; also called the large intestine.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1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19200"/>
            <a:ext cx="2613991" cy="316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14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250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DIGESTIVE SYSTEM</vt:lpstr>
      <vt:lpstr>The Digestive System</vt:lpstr>
      <vt:lpstr>PowerPoint Presentation</vt:lpstr>
      <vt:lpstr>Parts of the Digestive System</vt:lpstr>
      <vt:lpstr>Parts of The Digestive System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DIGESTIVE SYSTEM</dc:title>
  <dc:creator>ambrewer</dc:creator>
  <cp:lastModifiedBy>Allen M. Brewer</cp:lastModifiedBy>
  <cp:revision>8</cp:revision>
  <dcterms:created xsi:type="dcterms:W3CDTF">2012-01-25T19:19:02Z</dcterms:created>
  <dcterms:modified xsi:type="dcterms:W3CDTF">2013-02-13T17:34:19Z</dcterms:modified>
</cp:coreProperties>
</file>